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75" r:id="rId7"/>
    <p:sldId id="267" r:id="rId8"/>
    <p:sldId id="274" r:id="rId9"/>
    <p:sldId id="268" r:id="rId10"/>
    <p:sldId id="273" r:id="rId11"/>
    <p:sldId id="269" r:id="rId12"/>
    <p:sldId id="272" r:id="rId13"/>
    <p:sldId id="270" r:id="rId14"/>
    <p:sldId id="271" r:id="rId15"/>
    <p:sldId id="260" r:id="rId16"/>
    <p:sldId id="261" r:id="rId17"/>
    <p:sldId id="262" r:id="rId18"/>
    <p:sldId id="263" r:id="rId19"/>
    <p:sldId id="264" r:id="rId20"/>
    <p:sldId id="265" r:id="rId21"/>
  </p:sldIdLst>
  <p:sldSz cx="14630400" cy="8229600"/>
  <p:notesSz cx="8229600" cy="14630400"/>
  <p:embeddedFontLst>
    <p:embeddedFont>
      <p:font typeface="Open Sans" panose="020B0600000101010101" charset="0"/>
      <p:regular r:id="rId23"/>
    </p:embeddedFont>
    <p:embeddedFont>
      <p:font typeface="Inter Bold" panose="02000503000000020004" pitchFamily="2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Inter" panose="02000503000000020004" pitchFamily="2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0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2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5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60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6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5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www.aladin.co.kr/ttb/api/ItemList.asp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atBooks/books" TargetMode="External"/><Relationship Id="rId3" Type="http://schemas.openxmlformats.org/officeDocument/2006/relationships/image" Target="../media/image37.png"/><Relationship Id="rId7" Type="http://schemas.openxmlformats.org/officeDocument/2006/relationships/hyperlink" Target="mailto:cmb02236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eycho93.eyc@gmail.com" TargetMode="External"/><Relationship Id="rId5" Type="http://schemas.openxmlformats.org/officeDocument/2006/relationships/hyperlink" Target="mailto:jshsy0130@gmail.com" TargetMode="External"/><Relationship Id="rId4" Type="http://schemas.openxmlformats.org/officeDocument/2006/relationships/hyperlink" Target="mailto:rnjsxo1017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3904" y="2235160"/>
            <a:ext cx="676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800" dirty="0"/>
              <a:t>JDBC </a:t>
            </a:r>
            <a:r>
              <a:rPr lang="ko-KR" altLang="en-US" sz="4800" dirty="0"/>
              <a:t>기반 중고 서점 시스템 구축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41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현실에 없는 </a:t>
            </a:r>
            <a:r>
              <a:rPr lang="ko-KR" alt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요술양탄자</a:t>
            </a:r>
            <a:r>
              <a:rPr lang="ko-KR" alt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팀의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JDBC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발표입니다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설계부터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JDBC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연동까지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핵심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내용을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소개합니다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4491871"/>
            <a:ext cx="350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10342721" y="54274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45" y="1180505"/>
            <a:ext cx="5971689" cy="43245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3929"/>
            <a:ext cx="682835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더미 데이터 생성 및 기본 키 설정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93790" y="1897975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5483" y="21096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더미 데이터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483" y="255091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테이블에 더미 데이터 생성.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293388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5483" y="35050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더미 데이터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05483" y="3946327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테이블에 더미 데이터 생성.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4688800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05483" y="49004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테이블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05483" y="5341739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ID와 Status는 기본 키로 설정.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93790" y="6084213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05483" y="62959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 테이블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005483" y="6737152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ID는 기본 키로 설정.</a:t>
            </a:r>
            <a:endParaRPr lang="en-US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22" y="585295"/>
            <a:ext cx="14046612" cy="7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4" y="1107281"/>
            <a:ext cx="6084597" cy="31336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Book_info 더미 데이터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준비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Book_info 테이블에 삽입할 더미 데이터 준비.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삽입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INSERT 문을 사용하여 데이터 삽입.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확인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삽입된 데이터의 정확성 검증.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2517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4" y="1107281"/>
            <a:ext cx="6084597" cy="31336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Book_info 더미 데이터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준비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Book_info 테이블에 삽입할 더미 데이터 준비.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삽입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INSERT 문을 사용하여 데이터 삽입.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확인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삽입된 데이터의 정확성 검증.</a:t>
            </a:r>
            <a:endParaRPr lang="en-US" sz="175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4" y="589486"/>
            <a:ext cx="1395293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3178"/>
            <a:ext cx="11913467" cy="19657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44171"/>
            <a:ext cx="6089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및 Cart 더미 데이터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데이터 생성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테이블에 더미 데이터 생성.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데이터 생성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테이블에 더미 데이터 생성.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연결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Item과 Cart 테이블 연결 확인.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2410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3178"/>
            <a:ext cx="11913467" cy="19657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44171"/>
            <a:ext cx="6089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및 Cart 더미 데이터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데이터 생성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테이블에 더미 데이터 생성.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데이터 생성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테이블에 더미 데이터 생성.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연결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Item과 Cart 테이블 연결 확인.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80" y="147955"/>
            <a:ext cx="13508335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192179"/>
            <a:ext cx="4919186" cy="38452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12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테이블 관계도 (ERD)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48941" y="1961555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1273612" y="24566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793790" y="22167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78860" y="22592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183011" y="2188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Review_key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83011" y="26787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기본키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73612" y="39903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37504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78860" y="37929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183011" y="372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Book, User ID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183011" y="42125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외래키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273612" y="55241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284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78860" y="53267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183011" y="5255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User ID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183011" y="57463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기본키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793790" y="65911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테이블의 기본 키와 외래 키 관계를 나타냅니다. User와 Cart 테이블의 관계도 확인하세요.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52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알라딘 API 활용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419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798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상품 리스트 API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8419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87798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요청 URL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8419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87798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XML 형식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44874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알라딘 API를 활용하여 상품 정보를 가져옵니다. </a:t>
            </a: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http://www.aladin.co.kr/ttb/api/ItemList.aspx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를 통해 상품 리스트를 조회합니다.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280190" y="5831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API를 통해 얻은 데이터를 활용합니다.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JDBC 연동 과정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585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DB 연결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585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DriverManager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075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SQL 실행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075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PreparedStatement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144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결과 처리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1449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ResultSet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JDBC를 사용하여 Oracle DB와 연동합니다. 데이터베이스 연결, SQL 실행, 결과 처리, 연결 해제 단계를 거칩니다.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267" y="508635"/>
            <a:ext cx="300347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JDBC 예제 코드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6133267" y="1064181"/>
            <a:ext cx="7850267" cy="6329363"/>
          </a:xfrm>
          <a:prstGeom prst="roundRect">
            <a:avLst>
              <a:gd name="adj" fmla="val 797"/>
            </a:avLst>
          </a:prstGeom>
          <a:solidFill>
            <a:srgbClr val="D6F5EE"/>
          </a:solidFill>
          <a:ln/>
        </p:spPr>
      </p:sp>
      <p:sp>
        <p:nvSpPr>
          <p:cNvPr id="5" name="Shape 2"/>
          <p:cNvSpPr/>
          <p:nvPr/>
        </p:nvSpPr>
        <p:spPr>
          <a:xfrm>
            <a:off x="6127313" y="1064181"/>
            <a:ext cx="7862173" cy="6329363"/>
          </a:xfrm>
          <a:prstGeom prst="roundRect">
            <a:avLst>
              <a:gd name="adj" fmla="val 285"/>
            </a:avLst>
          </a:prstGeom>
          <a:solidFill>
            <a:srgbClr val="D6F5EE"/>
          </a:solidFill>
          <a:ln/>
        </p:spPr>
      </p:sp>
      <p:sp>
        <p:nvSpPr>
          <p:cNvPr id="6" name="Text 3"/>
          <p:cNvSpPr/>
          <p:nvPr/>
        </p:nvSpPr>
        <p:spPr>
          <a:xfrm>
            <a:off x="6247448" y="1154192"/>
            <a:ext cx="7621905" cy="6149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CartDao extends ParentDao {
  public List selectCart(int userId) {
    List cartItems = new ArrayList&lt;&gt;();
    String sql = "SELECT item\_name FROM cart WHERE user\_id = ?";
    try (Connection conn = DriverManager.getConnection(URL, USER, PASSWORD);
         PreparedStatement pstmt = conn.prepareStatement(sql)) {
      pstmt.setInt(1, userId);
      ResultSet rs = pstmt.executeQuery();
      while (rs.next()) {
        cartItems.add(rs.getString("item\_name"));
      }
    } catch (SQLException e) {
      e.printStackTrace();
    }
    return cartItems;
  }
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133267" y="7528679"/>
            <a:ext cx="7850267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장바구니 DAO 예제 코드를 통해 JDBC 사용법을 설명합니다. SQL 쿼리를 실행하고 결과를 처리합니다.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7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결론 및 향후 과제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배운 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설계 및 최적화 경험, JDBC 활용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173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향후 과제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추천 시스템 적용, 사용자 선호도 기반 도서 추천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258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프로젝트를 통해 데이터베이스 설계 및 JDBC 활용 능력을 향상시켰습니다. 추천 시스템 적용을 고려 중입니다.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964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팀 소개 및 프로젝트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팀 구성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권태현: 데이터베이스 설계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정성욱: JDBC 연동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조은영: 데이터베이스 설계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최드림: JDBC 연동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프로젝트 목표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데이터베이스와 JDBC를 활용한 간단한 시스템 구축 및 이해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25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기술 스택: Java, JDBC, OracleDB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9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2867978"/>
            <a:ext cx="4499015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질문 &amp; 답변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7241" y="3790117"/>
            <a:ext cx="6392942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87241" y="4608671"/>
            <a:ext cx="639294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권태현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450098" y="3790117"/>
            <a:ext cx="639306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4650" dirty="0"/>
          </a:p>
        </p:txBody>
      </p:sp>
      <p:sp>
        <p:nvSpPr>
          <p:cNvPr id="7" name="Text 4"/>
          <p:cNvSpPr/>
          <p:nvPr/>
        </p:nvSpPr>
        <p:spPr>
          <a:xfrm>
            <a:off x="7450098" y="4608671"/>
            <a:ext cx="639306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정성욱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87241" y="5526167"/>
            <a:ext cx="6392942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787241" y="6344722"/>
            <a:ext cx="639294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조은영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50098" y="5526167"/>
            <a:ext cx="639306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4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7450098" y="6344722"/>
            <a:ext cx="639306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최드림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87241" y="6834902"/>
            <a:ext cx="130559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GitHub: </a:t>
            </a: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https://github.com/siatBooks/books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87241" y="7325082"/>
            <a:ext cx="130559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질문이나 의견 있으시면 언제든지 연락 주세요.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726" y="3474244"/>
            <a:ext cx="4918948" cy="1280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데이터베이스 설계 및 테이블 구조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248978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48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User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9738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정보 관리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248978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48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Book_info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9738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책 정보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9798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0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Category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52283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책의 카테고리 관리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3753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테이블은 사용자, 책, 주문, 장바구니 등 주요 기능을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591282"/>
            <a:ext cx="8677513" cy="49172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데이터베이스 구현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주문 (1:N)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책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카테고리 (1:N)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 (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1:N)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테이블 간의 관계를 설명합니다. 사용자, 책, 카테고리, 주문, 장바구니, 리뷰 테이블을 구축했습니다.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5193"/>
            <a:ext cx="7217450" cy="48357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데이터베이스 설계 및 SQL 구현 가이드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본 프레젠테이션은 데이터베이스 설계 및 SQL 코드 구현을 다룹니다. Category 테이블, Book 테이블 구조 및 관계 설정을 설명합니다. Book_info 테이블, Book_type 테이블, 카테고리 ID 외래 키 설정에 대해 알아봅니다.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6316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5193"/>
            <a:ext cx="7217450" cy="48357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데이터베이스 설계 및 SQL 구현 가이드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본 프레젠테이션은 데이터베이스 설계 및 SQL 코드 구현을 다룹니다. Category 테이블, Book 테이블 구조 및 관계 설정을 설명합니다. Book_info 테이블, Book_type 테이블, 카테고리 ID 외래 키 설정에 대해 알아봅니다.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55" y="1888436"/>
            <a:ext cx="13922675" cy="43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4502348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테이블 관계 설정 및 외래 키 구성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1259086"/>
            <a:ext cx="6713220" cy="524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733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테이블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4733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Review_key는 기본 키.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4733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ID, User ID는 외래 키.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234940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테이블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234940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User_id는 기본 키.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745147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테이블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745147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ID는 기본 키.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745147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ID는 외래 키.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357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4502348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테이블 관계 설정 및 외래 키 구성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1259086"/>
            <a:ext cx="6713220" cy="524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733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테이블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4733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Review_key는 기본 키.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4733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ID, User ID는 외래 키.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234940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테이블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234940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User_id는 기본 키.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745147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테이블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745147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ID는 기본 키.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745147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ID는 외래 키.</a:t>
            </a:r>
            <a:endParaRPr lang="en-US" sz="105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3" y="188843"/>
            <a:ext cx="13951559" cy="79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45" y="1180505"/>
            <a:ext cx="5971689" cy="43245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3929"/>
            <a:ext cx="682835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더미 데이터 생성 및 기본 키 설정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93790" y="1897975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5483" y="21096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더미 데이터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483" y="255091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테이블에 더미 데이터 생성.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293388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5483" y="35050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더미 데이터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05483" y="3946327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테이블에 더미 데이터 생성.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4688800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05483" y="49004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테이블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05483" y="5341739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ID와 Status는 기본 키로 설정.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93790" y="6084213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05483" y="62959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 테이블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005483" y="6737152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ID는 기본 키로 설정.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02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731</Words>
  <Application>Microsoft Office PowerPoint</Application>
  <PresentationFormat>사용자 지정</PresentationFormat>
  <Paragraphs>169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Open Sans</vt:lpstr>
      <vt:lpstr>Arial</vt:lpstr>
      <vt:lpstr>Inter Bold</vt:lpstr>
      <vt:lpstr>Calibri</vt:lpstr>
      <vt:lpstr>Nanum Gothic Bold</vt:lpstr>
      <vt:lpstr>Consolas</vt:lpstr>
      <vt:lpstr>맑은 고딕</vt:lpstr>
      <vt:lpstr>Inter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5-훈련용6</cp:lastModifiedBy>
  <cp:revision>11</cp:revision>
  <dcterms:created xsi:type="dcterms:W3CDTF">2025-04-04T04:00:41Z</dcterms:created>
  <dcterms:modified xsi:type="dcterms:W3CDTF">2025-04-04T04:55:19Z</dcterms:modified>
</cp:coreProperties>
</file>